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965F7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64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3307802-190A-4AA3-8E03-5C9D8576CEC8}" type="doc">
      <dgm:prSet loTypeId="urn:microsoft.com/office/officeart/2005/8/layout/default" loCatId="list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en-US"/>
        </a:p>
      </dgm:t>
    </dgm:pt>
    <dgm:pt modelId="{D2E57811-9746-4D5E-819A-7F2C7476ABEA}">
      <dgm:prSet phldrT="[Text]"/>
      <dgm:spPr/>
      <dgm:t>
        <a:bodyPr/>
        <a:lstStyle/>
        <a:p>
          <a:r>
            <a:rPr lang="en-US" dirty="0" smtClean="0"/>
            <a:t>Joseph</a:t>
          </a:r>
          <a:endParaRPr lang="en-US" dirty="0"/>
        </a:p>
      </dgm:t>
    </dgm:pt>
    <dgm:pt modelId="{9B58AEDF-281E-4161-9A7B-1948AE0E831B}" type="parTrans" cxnId="{FA78452B-5239-4115-8060-440243D4CBFA}">
      <dgm:prSet/>
      <dgm:spPr/>
      <dgm:t>
        <a:bodyPr/>
        <a:lstStyle/>
        <a:p>
          <a:endParaRPr lang="en-US"/>
        </a:p>
      </dgm:t>
    </dgm:pt>
    <dgm:pt modelId="{E8E9E3FB-6A7A-4A88-8C6A-10C7D250A05B}" type="sibTrans" cxnId="{FA78452B-5239-4115-8060-440243D4CBFA}">
      <dgm:prSet/>
      <dgm:spPr/>
      <dgm:t>
        <a:bodyPr/>
        <a:lstStyle/>
        <a:p>
          <a:endParaRPr lang="en-US"/>
        </a:p>
      </dgm:t>
    </dgm:pt>
    <dgm:pt modelId="{03CEDB1F-2EC4-4DA9-BEEE-D94E78F28415}">
      <dgm:prSet phldrT="[Text]"/>
      <dgm:spPr/>
      <dgm:t>
        <a:bodyPr/>
        <a:lstStyle/>
        <a:p>
          <a:r>
            <a:rPr lang="en-US" dirty="0" smtClean="0"/>
            <a:t>Rose </a:t>
          </a:r>
          <a:endParaRPr lang="en-US" dirty="0"/>
        </a:p>
      </dgm:t>
    </dgm:pt>
    <dgm:pt modelId="{8A16E37E-BCE5-4B10-A9AF-577D763977DC}" type="parTrans" cxnId="{2A4D3220-3CA7-41FB-8534-9D0EBA19500A}">
      <dgm:prSet/>
      <dgm:spPr/>
      <dgm:t>
        <a:bodyPr/>
        <a:lstStyle/>
        <a:p>
          <a:endParaRPr lang="en-US"/>
        </a:p>
      </dgm:t>
    </dgm:pt>
    <dgm:pt modelId="{E247C74F-B47D-498A-A5FA-1133B0D901C5}" type="sibTrans" cxnId="{2A4D3220-3CA7-41FB-8534-9D0EBA19500A}">
      <dgm:prSet/>
      <dgm:spPr/>
      <dgm:t>
        <a:bodyPr/>
        <a:lstStyle/>
        <a:p>
          <a:endParaRPr lang="en-US"/>
        </a:p>
      </dgm:t>
    </dgm:pt>
    <dgm:pt modelId="{F8D0D216-B98C-49AF-A1B6-5B7C0374D3B4}">
      <dgm:prSet phldrT="[Text]"/>
      <dgm:spPr/>
      <dgm:t>
        <a:bodyPr/>
        <a:lstStyle/>
        <a:p>
          <a:r>
            <a:rPr lang="en-US" dirty="0" smtClean="0"/>
            <a:t>John F. Kennedy</a:t>
          </a:r>
          <a:endParaRPr lang="en-US" dirty="0"/>
        </a:p>
      </dgm:t>
    </dgm:pt>
    <dgm:pt modelId="{E098FE42-DBE9-451E-88BB-D31DF34CCE03}" type="parTrans" cxnId="{E5E51D04-D633-439C-B875-F2F43BF6349A}">
      <dgm:prSet/>
      <dgm:spPr/>
      <dgm:t>
        <a:bodyPr/>
        <a:lstStyle/>
        <a:p>
          <a:endParaRPr lang="en-US"/>
        </a:p>
      </dgm:t>
    </dgm:pt>
    <dgm:pt modelId="{F977FD80-1687-4A04-BD30-2CF1DCFBD603}" type="sibTrans" cxnId="{E5E51D04-D633-439C-B875-F2F43BF6349A}">
      <dgm:prSet/>
      <dgm:spPr/>
      <dgm:t>
        <a:bodyPr/>
        <a:lstStyle/>
        <a:p>
          <a:endParaRPr lang="en-US"/>
        </a:p>
      </dgm:t>
    </dgm:pt>
    <dgm:pt modelId="{355D4D6B-D40B-44C5-A903-0D51493FBEC7}" type="pres">
      <dgm:prSet presAssocID="{73307802-190A-4AA3-8E03-5C9D8576CEC8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1BE7CD1-7ABC-450E-A14D-3E4FC3D0A867}" type="pres">
      <dgm:prSet presAssocID="{D2E57811-9746-4D5E-819A-7F2C7476ABEA}" presName="node" presStyleLbl="node1" presStyleIdx="0" presStyleCnt="3" custScaleX="7058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168A163-0D96-48B0-B92B-EBC83DB9CCE1}" type="pres">
      <dgm:prSet presAssocID="{E8E9E3FB-6A7A-4A88-8C6A-10C7D250A05B}" presName="sibTrans" presStyleCnt="0"/>
      <dgm:spPr/>
    </dgm:pt>
    <dgm:pt modelId="{B419DBAD-AEAF-4A80-A4E2-EE99A9C6095F}" type="pres">
      <dgm:prSet presAssocID="{03CEDB1F-2EC4-4DA9-BEEE-D94E78F28415}" presName="node" presStyleLbl="node1" presStyleIdx="1" presStyleCnt="3" custScaleX="6393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59BEAF1-A17B-43DB-96D1-A950F1F2783A}" type="pres">
      <dgm:prSet presAssocID="{E247C74F-B47D-498A-A5FA-1133B0D901C5}" presName="sibTrans" presStyleCnt="0"/>
      <dgm:spPr/>
    </dgm:pt>
    <dgm:pt modelId="{48FE560B-F703-4E72-BCF1-D6D5FA237ABE}" type="pres">
      <dgm:prSet presAssocID="{F8D0D216-B98C-49AF-A1B6-5B7C0374D3B4}" presName="node" presStyleLbl="node1" presStyleIdx="2" presStyleCnt="3" custScaleX="9624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A78452B-5239-4115-8060-440243D4CBFA}" srcId="{73307802-190A-4AA3-8E03-5C9D8576CEC8}" destId="{D2E57811-9746-4D5E-819A-7F2C7476ABEA}" srcOrd="0" destOrd="0" parTransId="{9B58AEDF-281E-4161-9A7B-1948AE0E831B}" sibTransId="{E8E9E3FB-6A7A-4A88-8C6A-10C7D250A05B}"/>
    <dgm:cxn modelId="{2A4D3220-3CA7-41FB-8534-9D0EBA19500A}" srcId="{73307802-190A-4AA3-8E03-5C9D8576CEC8}" destId="{03CEDB1F-2EC4-4DA9-BEEE-D94E78F28415}" srcOrd="1" destOrd="0" parTransId="{8A16E37E-BCE5-4B10-A9AF-577D763977DC}" sibTransId="{E247C74F-B47D-498A-A5FA-1133B0D901C5}"/>
    <dgm:cxn modelId="{E5E51D04-D633-439C-B875-F2F43BF6349A}" srcId="{73307802-190A-4AA3-8E03-5C9D8576CEC8}" destId="{F8D0D216-B98C-49AF-A1B6-5B7C0374D3B4}" srcOrd="2" destOrd="0" parTransId="{E098FE42-DBE9-451E-88BB-D31DF34CCE03}" sibTransId="{F977FD80-1687-4A04-BD30-2CF1DCFBD603}"/>
    <dgm:cxn modelId="{5BAAE7E5-FC62-4537-9264-1861A08704AF}" type="presOf" srcId="{03CEDB1F-2EC4-4DA9-BEEE-D94E78F28415}" destId="{B419DBAD-AEAF-4A80-A4E2-EE99A9C6095F}" srcOrd="0" destOrd="0" presId="urn:microsoft.com/office/officeart/2005/8/layout/default"/>
    <dgm:cxn modelId="{529F09B3-FD3A-4326-9B49-9486DA3F46F2}" type="presOf" srcId="{D2E57811-9746-4D5E-819A-7F2C7476ABEA}" destId="{E1BE7CD1-7ABC-450E-A14D-3E4FC3D0A867}" srcOrd="0" destOrd="0" presId="urn:microsoft.com/office/officeart/2005/8/layout/default"/>
    <dgm:cxn modelId="{09C49865-9290-4A63-86C5-7A7B0A14D599}" type="presOf" srcId="{73307802-190A-4AA3-8E03-5C9D8576CEC8}" destId="{355D4D6B-D40B-44C5-A903-0D51493FBEC7}" srcOrd="0" destOrd="0" presId="urn:microsoft.com/office/officeart/2005/8/layout/default"/>
    <dgm:cxn modelId="{627C56B1-0502-4A8E-AA46-E05D8B123649}" type="presOf" srcId="{F8D0D216-B98C-49AF-A1B6-5B7C0374D3B4}" destId="{48FE560B-F703-4E72-BCF1-D6D5FA237ABE}" srcOrd="0" destOrd="0" presId="urn:microsoft.com/office/officeart/2005/8/layout/default"/>
    <dgm:cxn modelId="{BFFFD87F-2E65-4835-897C-9289EB7E72E0}" type="presParOf" srcId="{355D4D6B-D40B-44C5-A903-0D51493FBEC7}" destId="{E1BE7CD1-7ABC-450E-A14D-3E4FC3D0A867}" srcOrd="0" destOrd="0" presId="urn:microsoft.com/office/officeart/2005/8/layout/default"/>
    <dgm:cxn modelId="{97BF0857-FCF4-4C7B-8558-08641D0916E6}" type="presParOf" srcId="{355D4D6B-D40B-44C5-A903-0D51493FBEC7}" destId="{B168A163-0D96-48B0-B92B-EBC83DB9CCE1}" srcOrd="1" destOrd="0" presId="urn:microsoft.com/office/officeart/2005/8/layout/default"/>
    <dgm:cxn modelId="{1E94625D-DD83-42F5-804B-F6434B822786}" type="presParOf" srcId="{355D4D6B-D40B-44C5-A903-0D51493FBEC7}" destId="{B419DBAD-AEAF-4A80-A4E2-EE99A9C6095F}" srcOrd="2" destOrd="0" presId="urn:microsoft.com/office/officeart/2005/8/layout/default"/>
    <dgm:cxn modelId="{EE78BE1D-D6E2-4CCD-B92E-6CDE8BF63C3E}" type="presParOf" srcId="{355D4D6B-D40B-44C5-A903-0D51493FBEC7}" destId="{259BEAF1-A17B-43DB-96D1-A950F1F2783A}" srcOrd="3" destOrd="0" presId="urn:microsoft.com/office/officeart/2005/8/layout/default"/>
    <dgm:cxn modelId="{F3B8986E-C5A7-4BBE-82AF-28679C1DDEEE}" type="presParOf" srcId="{355D4D6B-D40B-44C5-A903-0D51493FBEC7}" destId="{48FE560B-F703-4E72-BCF1-D6D5FA237ABE}" srcOrd="4" destOrd="0" presId="urn:microsoft.com/office/officeart/2005/8/layout/default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05D1B-216D-42F7-9669-EB48A68C3D41}" type="datetimeFigureOut">
              <a:rPr lang="en-US" smtClean="0"/>
              <a:pPr/>
              <a:t>4/2/2009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BBF8C-F1A5-4052-B7E4-58A4CD0DE7E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05D1B-216D-42F7-9669-EB48A68C3D41}" type="datetimeFigureOut">
              <a:rPr lang="en-US" smtClean="0"/>
              <a:pPr/>
              <a:t>4/2/2009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BBF8C-F1A5-4052-B7E4-58A4CD0DE7E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05D1B-216D-42F7-9669-EB48A68C3D41}" type="datetimeFigureOut">
              <a:rPr lang="en-US" smtClean="0"/>
              <a:pPr/>
              <a:t>4/2/2009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BBF8C-F1A5-4052-B7E4-58A4CD0DE7E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05D1B-216D-42F7-9669-EB48A68C3D41}" type="datetimeFigureOut">
              <a:rPr lang="en-US" smtClean="0"/>
              <a:pPr/>
              <a:t>4/2/2009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BBF8C-F1A5-4052-B7E4-58A4CD0DE7E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05D1B-216D-42F7-9669-EB48A68C3D41}" type="datetimeFigureOut">
              <a:rPr lang="en-US" smtClean="0"/>
              <a:pPr/>
              <a:t>4/2/2009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BBF8C-F1A5-4052-B7E4-58A4CD0DE7E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05D1B-216D-42F7-9669-EB48A68C3D41}" type="datetimeFigureOut">
              <a:rPr lang="en-US" smtClean="0"/>
              <a:pPr/>
              <a:t>4/2/2009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BBF8C-F1A5-4052-B7E4-58A4CD0DE7E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05D1B-216D-42F7-9669-EB48A68C3D41}" type="datetimeFigureOut">
              <a:rPr lang="en-US" smtClean="0"/>
              <a:pPr/>
              <a:t>4/2/2009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BBF8C-F1A5-4052-B7E4-58A4CD0DE7E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05D1B-216D-42F7-9669-EB48A68C3D41}" type="datetimeFigureOut">
              <a:rPr lang="en-US" smtClean="0"/>
              <a:pPr/>
              <a:t>4/2/2009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BBF8C-F1A5-4052-B7E4-58A4CD0DE7E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05D1B-216D-42F7-9669-EB48A68C3D41}" type="datetimeFigureOut">
              <a:rPr lang="en-US" smtClean="0"/>
              <a:pPr/>
              <a:t>4/2/2009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BBF8C-F1A5-4052-B7E4-58A4CD0DE7E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05D1B-216D-42F7-9669-EB48A68C3D41}" type="datetimeFigureOut">
              <a:rPr lang="en-US" smtClean="0"/>
              <a:pPr/>
              <a:t>4/2/2009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BBF8C-F1A5-4052-B7E4-58A4CD0DE7E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05D1B-216D-42F7-9669-EB48A68C3D41}" type="datetimeFigureOut">
              <a:rPr lang="en-US" smtClean="0"/>
              <a:pPr/>
              <a:t>4/2/2009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BBF8C-F1A5-4052-B7E4-58A4CD0DE7E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705D1B-216D-42F7-9669-EB48A68C3D41}" type="datetimeFigureOut">
              <a:rPr lang="en-US" smtClean="0"/>
              <a:pPr/>
              <a:t>4/2/2009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1BBF8C-F1A5-4052-B7E4-58A4CD0DE7E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ptimes.com/news/111199/jfk/familytree.shtml" TargetMode="External"/><Relationship Id="rId2" Type="http://schemas.openxmlformats.org/officeDocument/2006/relationships/hyperlink" Target="http://www.whitehouse.gov/about/presidents/JohnFKennedy/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sc94.ameslab.gov/TOUR/jfk.html" TargetMode="External"/><Relationship Id="rId2" Type="http://schemas.openxmlformats.org/officeDocument/2006/relationships/hyperlink" Target="http://www.spartacus.schoolnet.co.uk/USAkennedyj.htm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A603AB"/>
            </a:gs>
            <a:gs pos="0">
              <a:srgbClr val="A603AB"/>
            </a:gs>
            <a:gs pos="21001">
              <a:srgbClr val="0819FB"/>
            </a:gs>
            <a:gs pos="35001">
              <a:srgbClr val="1A8D48"/>
            </a:gs>
            <a:gs pos="52000">
              <a:srgbClr val="FFFF00"/>
            </a:gs>
            <a:gs pos="73000">
              <a:srgbClr val="EE3F17"/>
            </a:gs>
            <a:gs pos="88000">
              <a:srgbClr val="E81766"/>
            </a:gs>
            <a:gs pos="100000">
              <a:srgbClr val="A603AB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828800"/>
            <a:ext cx="6400800" cy="1752600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>
                <a:solidFill>
                  <a:srgbClr val="002060"/>
                </a:solidFill>
              </a:rPr>
              <a:t>This presentation was created under  fair use exemption of the U.S. Copyright law. Educational fair  use guidelines were followed, and further use is restricted</a:t>
            </a:r>
            <a:endParaRPr lang="en-US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flipH="1" flipV="1">
            <a:off x="-2285999" y="0"/>
            <a:ext cx="990599" cy="457200"/>
          </a:xfrm>
        </p:spPr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73050"/>
            <a:ext cx="8686800" cy="5853113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      John F. Kennedy was a greatest man, that ever                         </a:t>
            </a:r>
          </a:p>
          <a:p>
            <a:pPr>
              <a:buNone/>
            </a:pPr>
            <a:r>
              <a:rPr lang="en-US" dirty="0" smtClean="0"/>
              <a:t>			       lived, in my opinion.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flipH="1" flipV="1">
            <a:off x="-1905000" y="6476999"/>
            <a:ext cx="609600" cy="380999"/>
          </a:xfrm>
        </p:spPr>
        <p:txBody>
          <a:bodyPr>
            <a:normAutofit/>
          </a:bodyPr>
          <a:lstStyle/>
          <a:p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://www.waterbury.k12.ct.us/khs/site/images/john_f_kennedy196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" y="304800"/>
            <a:ext cx="8305800" cy="6152365"/>
          </a:xfrm>
          <a:prstGeom prst="rect">
            <a:avLst/>
          </a:prstGeom>
          <a:noFill/>
          <a:effectLst>
            <a:outerShdw blurRad="1270000" dir="8760000" sx="106000" sy="106000" algn="ctr" rotWithShape="0">
              <a:srgbClr val="FFFF00">
                <a:alpha val="86000"/>
              </a:srgb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John F. Kennedy 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    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His birth and death dates 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  1 . </a:t>
            </a:r>
            <a:r>
              <a:rPr lang="en-US" dirty="0" smtClean="0">
                <a:solidFill>
                  <a:srgbClr val="FF0000"/>
                </a:solidFill>
              </a:rPr>
              <a:t>John was born on May 29, 1917 in Brookline, Massachusetts </a:t>
            </a:r>
          </a:p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</a:rPr>
              <a:t> 2. He died on November 22, 1963.</a:t>
            </a:r>
          </a:p>
        </p:txBody>
      </p:sp>
      <p:pic>
        <p:nvPicPr>
          <p:cNvPr id="8194" name="Picture 2" descr="http://www.history.navy.mil/danfs/photos/john_f_kennedy-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701339"/>
            <a:ext cx="4114800" cy="3156661"/>
          </a:xfrm>
          <a:prstGeom prst="rect">
            <a:avLst/>
          </a:prstGeom>
          <a:noFill/>
        </p:spPr>
      </p:pic>
      <p:pic>
        <p:nvPicPr>
          <p:cNvPr id="4" name="Picture 2" descr="http://photos.igougo.com/images/p3039-Ireland-John_F_Kennedy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29150" y="3467100"/>
            <a:ext cx="4514850" cy="33909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0082"/>
            </a:gs>
            <a:gs pos="30000">
              <a:srgbClr val="66008F"/>
            </a:gs>
            <a:gs pos="64999">
              <a:srgbClr val="BA0066"/>
            </a:gs>
            <a:gs pos="89999">
              <a:srgbClr val="FF0000"/>
            </a:gs>
            <a:gs pos="100000">
              <a:srgbClr val="FF8200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www.jfklibrary.org/NR/rdonlyres/53EB65EA-97FE-4B08-9A08-DC841347A946/24639/53EB65EA97FE4B089A08DC841347A94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91225" y="3494754"/>
            <a:ext cx="3152775" cy="3363246"/>
          </a:xfrm>
          <a:prstGeom prst="rect">
            <a:avLst/>
          </a:prstGeom>
          <a:noFill/>
        </p:spPr>
      </p:pic>
      <p:pic>
        <p:nvPicPr>
          <p:cNvPr id="7170" name="Picture 2" descr="http://media-cdn.tripadvisor.com/media/photo-s/00/1d/65/bf/john-f-kennedy-presidentia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" y="3505201"/>
            <a:ext cx="4475823" cy="335279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About JFK 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John entered  the Navy.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He became a Democratic Congressman.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Then advance to the Senate. 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He almost gained Democratic nomination to be Vice President.   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he did that was important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He wished America to resume its old missions as the first nation dedicated to the revolution of human rights.  </a:t>
            </a:r>
            <a:endParaRPr lang="en-US" dirty="0"/>
          </a:p>
        </p:txBody>
      </p:sp>
      <p:pic>
        <p:nvPicPr>
          <p:cNvPr id="6146" name="Picture 2" descr="http://www.safran-arts.com/art/misc-portrait-John-F-Kenned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374355"/>
            <a:ext cx="2590799" cy="3483645"/>
          </a:xfrm>
          <a:prstGeom prst="rect">
            <a:avLst/>
          </a:prstGeom>
          <a:noFill/>
        </p:spPr>
      </p:pic>
      <p:pic>
        <p:nvPicPr>
          <p:cNvPr id="6148" name="Picture 4" descr="http://imagecache2.allposters.com/images/pic/AQUA/24-536~John-F-Kennedy-Poster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71800" y="3086100"/>
            <a:ext cx="2514600" cy="37719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family tree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00"/>
            </a:gs>
            <a:gs pos="20000">
              <a:srgbClr val="000040"/>
            </a:gs>
            <a:gs pos="50000">
              <a:srgbClr val="400040"/>
            </a:gs>
            <a:gs pos="75000">
              <a:srgbClr val="8F0040"/>
            </a:gs>
            <a:gs pos="89999">
              <a:srgbClr val="F27300"/>
            </a:gs>
            <a:gs pos="100000">
              <a:srgbClr val="FFBF00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http://www.dcgiftshop.com/Product_Images/Busts/John-F-Kennedy-Marble-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62600" y="3276600"/>
            <a:ext cx="3581400" cy="3581400"/>
          </a:xfrm>
          <a:prstGeom prst="rect">
            <a:avLst/>
          </a:prstGeom>
          <a:noFill/>
        </p:spPr>
      </p:pic>
      <p:pic>
        <p:nvPicPr>
          <p:cNvPr id="4098" name="Picture 2" descr="http://www.topnews.in/files/John%20F.Kennedy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259667"/>
            <a:ext cx="3505200" cy="3598333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What I included about </a:t>
            </a:r>
            <a:r>
              <a:rPr lang="en-US" dirty="0" smtClean="0"/>
              <a:t>him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He was the youngest man to become president. 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Was youngest president to die. 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web sites I used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www.whitehouse.gov/about/presidents/JohnFKennedy/</a:t>
            </a:r>
            <a:r>
              <a:rPr lang="en-US" dirty="0" smtClean="0"/>
              <a:t> </a:t>
            </a:r>
          </a:p>
          <a:p>
            <a:endParaRPr lang="en-US" dirty="0" smtClean="0"/>
          </a:p>
          <a:p>
            <a:r>
              <a:rPr lang="en-US" sz="4000" dirty="0" smtClean="0">
                <a:hlinkClick r:id="rId3"/>
              </a:rPr>
              <a:t>www.sptimes.com/news/111199/jfk/familytree.shtml</a:t>
            </a:r>
            <a:endParaRPr lang="en-US" sz="4000" dirty="0" smtClean="0"/>
          </a:p>
          <a:p>
            <a:endParaRPr lang="en-US" sz="4000" dirty="0" smtClean="0"/>
          </a:p>
          <a:p>
            <a:endParaRPr lang="en-US" sz="3600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C9FCB"/>
            </a:gs>
            <a:gs pos="13000">
              <a:srgbClr val="F8B049"/>
            </a:gs>
            <a:gs pos="21001">
              <a:srgbClr val="F8B049"/>
            </a:gs>
            <a:gs pos="63000">
              <a:srgbClr val="FEE7F2"/>
            </a:gs>
            <a:gs pos="67000">
              <a:srgbClr val="F952A0"/>
            </a:gs>
            <a:gs pos="69000">
              <a:srgbClr val="C50849"/>
            </a:gs>
            <a:gs pos="82001">
              <a:srgbClr val="B43E85"/>
            </a:gs>
            <a:gs pos="100000">
              <a:srgbClr val="F8B049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(continued)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www.spartacus.schoolnet.co.UK/USAkennedyj.htm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>
                <a:hlinkClick r:id="rId3"/>
              </a:rPr>
              <a:t>http://sc94.ameslab.gov/TOUR/jfk.html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</TotalTime>
  <Words>174</Words>
  <Application>Microsoft Office PowerPoint</Application>
  <PresentationFormat>On-screen Show (4:3)</PresentationFormat>
  <Paragraphs>33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Slide 1</vt:lpstr>
      <vt:lpstr>John F. Kennedy </vt:lpstr>
      <vt:lpstr>His birth and death dates </vt:lpstr>
      <vt:lpstr>About JFK </vt:lpstr>
      <vt:lpstr>What he did that was important </vt:lpstr>
      <vt:lpstr>The family tree</vt:lpstr>
      <vt:lpstr>What I included about him </vt:lpstr>
      <vt:lpstr>Some web sites I used </vt:lpstr>
      <vt:lpstr>(continued)</vt:lpstr>
      <vt:lpstr>Slide 10</vt:lpstr>
    </vt:vector>
  </TitlesOfParts>
  <Company>Underwood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USER</cp:lastModifiedBy>
  <cp:revision>13</cp:revision>
  <dcterms:created xsi:type="dcterms:W3CDTF">2009-03-10T19:57:38Z</dcterms:created>
  <dcterms:modified xsi:type="dcterms:W3CDTF">2009-04-02T20:15:42Z</dcterms:modified>
</cp:coreProperties>
</file>